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exhibit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Sell.	B. Read.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Hide.	D. Show.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56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support from school, they organize a paper-folding activity every Wednesday afternoon. They exhibit their works and teach students how to fold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可知，在学校的支持下，他们每周三下午组织一次折纸活动。他们在学校组织的折纸活动中展示自己的作品。所以此处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“exhibit”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92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064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猜测题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定位画线单词的前后句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根据定义或者解释猜测词义。第二步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根据对比关系猜测词义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however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等。第三步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根据同义或反义关系猜测词义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way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method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。第四步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根据构词法来理解词义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如词根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词缀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或者后缀等。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931968"/>
            <a:ext cx="2641315" cy="8392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066" y="1380678"/>
            <a:ext cx="40957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47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7346"/>
            <a:ext cx="11485848" cy="5193202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20716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728919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43664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60402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more and more people get to know paper-folding and love this art.</a:t>
            </a: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我希望越来越多的人了解折纸艺术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并喜欢这种艺术。</a:t>
            </a:r>
            <a:endParaRPr lang="en-US" altLang="zh-CN" sz="9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是一个主从复合句，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后面的是省略了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连接前后两个谓语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008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440128" cy="148468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510148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pc="-13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本文讲述了一个有折纸天赋的学生的情况。</a:t>
            </a:r>
            <a:endParaRPr lang="zh-CN" altLang="en-US" spc="-13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02915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枣庄中考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548364"/>
            <a:ext cx="3024336" cy="79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2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3429"/>
            <a:ext cx="11485848" cy="41477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make with pieces of paper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Chen Yiyan’s works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14-year-old is good at paper-folding at Hangzhou Foreign Language School, Zhejiang. He has folded a “kingdom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with his hands. But he wasn’t born with this ability.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050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started paper-folding when he was a fourth-grader after seeing a book from his brother. Following the 50 steps shown in the book, he made his first work, a paper peacock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within two hours.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357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then, he has read many books about paper-folding and has practiced it in his spare time. So far, his “paper-folding world” has many members, such as animals, plants and even robots. And he made his favorite work last year. It’s a paper dragon that includes almost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steps.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304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5871479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used to fold paper himself until he met Chen Changnan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eighth-grader at his school, who also loves paper-folding. They set up a paper-folding club. Over 20 students soon joined the club. With support from school, they organize a paper-folding activity every Wednesday afternoon. They </a:t>
            </a:r>
            <a:r>
              <a:rPr lang="en-US" altLang="zh-CN" sz="34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exhibit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works and teach students how to fold. In February, the club was even invited to give a speech to kids in Wenzhou Children’s Library.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320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really exciting to develop my hobby and share it with others at the same time,” said Chen. “I hope more and more people get to know paper-folding and love this art.”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05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was Chen Yiyan probably when he began paper folding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40075" algn="l"/>
                <a:tab pos="5645150" algn="l"/>
                <a:tab pos="8609013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Eight.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Ten.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Twelve.	D. Fourteen.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3906" y="934598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4352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“Chen started paper folding when he was a fourth-grader after seeing a book from his brother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可知，陈在四年级时开始折纸，四年级学生通常大约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did Chen Yiyan like most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paper kingdom.	B. A paper peacock.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paper dragon.	D. A paper robot.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7776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89708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he made his favorite work last year. It’s a paper dragon that includes almost 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steps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可知，陈最喜欢的作品是一条纸龙。故选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6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616</Words>
  <Application>Microsoft Office PowerPoint</Application>
  <PresentationFormat>自定义</PresentationFormat>
  <Paragraphs>28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